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notesMasterIdLst>
    <p:notesMasterId r:id="rId10"/>
  </p:notesMasterIdLst>
  <p:sldIdLst>
    <p:sldId id="256" r:id="rId2"/>
    <p:sldId id="265" r:id="rId3"/>
    <p:sldId id="266" r:id="rId4"/>
    <p:sldId id="267" r:id="rId5"/>
    <p:sldId id="268" r:id="rId6"/>
    <p:sldId id="269" r:id="rId7"/>
    <p:sldId id="27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B"/>
    <a:srgbClr val="23D734"/>
    <a:srgbClr val="35FF3A"/>
    <a:srgbClr val="FF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8C335-303E-4BD0-B47C-78A0724F09D8}" v="749" dt="2022-02-22T00:43:25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1A1FB-8FE0-4479-B354-1620B9CF1809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8BC51-F6FE-496F-962C-88C652008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3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2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0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29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7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2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3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84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77" r:id="rId6"/>
    <p:sldLayoutId id="2147483676" r:id="rId7"/>
    <p:sldLayoutId id="2147483664" r:id="rId8"/>
    <p:sldLayoutId id="2147483665" r:id="rId9"/>
    <p:sldLayoutId id="2147483675" r:id="rId10"/>
    <p:sldLayoutId id="2147483674" r:id="rId11"/>
  </p:sldLayoutIdLst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7D0F3-612B-42E5-9550-C950C949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Lab 6:</a:t>
            </a:r>
            <a:br>
              <a:rPr lang="en-US" sz="4000" dirty="0"/>
            </a:br>
            <a:r>
              <a:rPr lang="en-US" sz="4000" dirty="0"/>
              <a:t>Multiplexors </a:t>
            </a:r>
            <a:r>
              <a:rPr lang="en-US" sz="3200" dirty="0"/>
              <a:t>and</a:t>
            </a:r>
            <a:r>
              <a:rPr lang="en-US" sz="4000" dirty="0"/>
              <a:t> ALU</a:t>
            </a:r>
            <a:r>
              <a:rPr lang="en-US" sz="3200" dirty="0"/>
              <a:t>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518D4-A865-48C2-80AF-C30DB51C2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r>
              <a:rPr lang="en-US" sz="1800" dirty="0"/>
              <a:t>CSE 2301 – Fall 2024</a:t>
            </a:r>
          </a:p>
        </p:txBody>
      </p:sp>
      <p:pic>
        <p:nvPicPr>
          <p:cNvPr id="5" name="Picture 3" descr="Mother Board">
            <a:extLst>
              <a:ext uri="{FF2B5EF4-FFF2-40B4-BE49-F238E27FC236}">
                <a16:creationId xmlns:a16="http://schemas.microsoft.com/office/drawing/2014/main" id="{7BB45BB8-D5E1-4263-B449-DFDDC867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4"/>
                    </a14:imgEffect>
                    <a14:imgEffect>
                      <a14:saturation sat="121000"/>
                    </a14:imgEffect>
                  </a14:imgLayer>
                </a14:imgProps>
              </a:ext>
            </a:extLst>
          </a:blip>
          <a:srcRect l="14426" r="14426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8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4" y="2139351"/>
            <a:ext cx="4385847" cy="407095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In this lab, you will be responsible for designing an ALU (Arithmetic Logic Unit) with adders, multiplexors, and combinational logic.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You’ll also be employing a new chip called a 74153 in this lab, which is a “dual 4-input MUX”.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Foundational knowledge of binary multiplication and multiplexing is required for this lab. You will with hardware implementation, but the rest of the lab is largely conceptual.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30D6FB-3630-4FEF-9776-D3898150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1"/>
            <a:ext cx="4103431" cy="900022"/>
          </a:xfrm>
        </p:spPr>
        <p:txBody>
          <a:bodyPr/>
          <a:lstStyle/>
          <a:p>
            <a:r>
              <a:rPr lang="en-US" dirty="0"/>
              <a:t>Introduction: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overview</a:t>
            </a:r>
            <a:endParaRPr lang="en-US" dirty="0"/>
          </a:p>
        </p:txBody>
      </p:sp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1B076882-FD94-49A1-8F87-A2A36D250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6"/>
          <a:stretch/>
        </p:blipFill>
        <p:spPr>
          <a:xfrm>
            <a:off x="7532572" y="404390"/>
            <a:ext cx="2661800" cy="6049219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9CFD4AC-DD9F-46C3-BB8C-5285818C6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9" r="84693"/>
          <a:stretch/>
        </p:blipFill>
        <p:spPr>
          <a:xfrm>
            <a:off x="6278698" y="404390"/>
            <a:ext cx="104684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1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A3EC-AAAC-4204-B12B-A829A04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Multiplexors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EC3F7F-5802-4D54-8456-B9719EB4E38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3342" y="2552700"/>
                <a:ext cx="4388990" cy="33162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lab you’ll be using multiplexors – the 74153 (74_153 in LogicWorks) to be specific. A multiplexor outputs the logic coming from one of its “input” pins based on the “control”.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=11,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would be selected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EC3F7F-5802-4D54-8456-B9719EB4E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3342" y="2552700"/>
                <a:ext cx="4388990" cy="3316288"/>
              </a:xfrm>
              <a:blipFill>
                <a:blip r:embed="rId2"/>
                <a:stretch>
                  <a:fillRect l="-556" r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B61D0B-36B8-421C-B3E4-85D230F0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240" y="1764755"/>
            <a:ext cx="1879134" cy="187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126CE-26C6-42CE-AD00-BD2AC0492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9260"/>
            <a:ext cx="2403223" cy="24235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D48CFC-6E57-4A3B-9090-7CACB6350AE5}"/>
                  </a:ext>
                </a:extLst>
              </p:cNvPr>
              <p:cNvSpPr txBox="1"/>
              <p:nvPr/>
            </p:nvSpPr>
            <p:spPr>
              <a:xfrm>
                <a:off x="6159246" y="3985405"/>
                <a:ext cx="44671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</a:rPr>
                  <a:t>The labelling is a bit unclear here,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</a:rPr>
                  <a:t> represents the input, Y is the output, and the control bits are BA. There are actually two 4-1 </a:t>
                </a:r>
                <a:r>
                  <a:rPr lang="en-US" sz="1600" dirty="0" err="1">
                    <a:solidFill>
                      <a:schemeClr val="accent2">
                        <a:lumMod val="75000"/>
                      </a:schemeClr>
                    </a:solidFill>
                  </a:rPr>
                  <a:t>MUXes</a:t>
                </a:r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</a:rPr>
                  <a:t> on a 74153. Both are controlled by BA, but the inputs/outputs in set “1” and set “2” are separate.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D48CFC-6E57-4A3B-9090-7CACB635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246" y="3985405"/>
                <a:ext cx="4467128" cy="1569660"/>
              </a:xfrm>
              <a:prstGeom prst="rect">
                <a:avLst/>
              </a:prstGeom>
              <a:blipFill>
                <a:blip r:embed="rId5"/>
                <a:stretch>
                  <a:fillRect l="-682" t="-1167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44253FD-3645-4102-A19F-E598A40E4834}"/>
              </a:ext>
            </a:extLst>
          </p:cNvPr>
          <p:cNvSpPr txBox="1"/>
          <p:nvPr/>
        </p:nvSpPr>
        <p:spPr>
          <a:xfrm>
            <a:off x="3475527" y="1311215"/>
            <a:ext cx="1965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3"/>
                </a:solidFill>
              </a:rPr>
              <a:t>Be sure to ground</a:t>
            </a:r>
          </a:p>
          <a:p>
            <a:pPr algn="r"/>
            <a:r>
              <a:rPr lang="en-US" b="1" dirty="0">
                <a:solidFill>
                  <a:schemeClr val="accent3"/>
                </a:solidFill>
              </a:rPr>
              <a:t>the strobes!!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4DAD03-AEF7-4C74-97B9-049A6C9EBE2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441386" y="1634381"/>
            <a:ext cx="864523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3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A3EC-AAAC-4204-B12B-A829A04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Multiplication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EC3F7F-5802-4D54-8456-B9719EB4E38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83342" y="2552700"/>
                <a:ext cx="5674326" cy="33162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You’ll also need to be very familiar with the concepts of binary multiplication. This is relevant because you’ll have to design a circuit to multiply two numbers together in binary.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Notice the partial product terms. You can represent statements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AND gates and compute sums with adders. This should be easy to implement when you only have a few variables, but it’ll inevitably become more complex with large inputs.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EEC3F7F-5802-4D54-8456-B9719EB4E3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83342" y="2552700"/>
                <a:ext cx="5674326" cy="3316288"/>
              </a:xfrm>
              <a:blipFill>
                <a:blip r:embed="rId2"/>
                <a:stretch>
                  <a:fillRect l="-430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416EFCC-943A-4AB1-AED4-18315FA91E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1574" y="1402628"/>
            <a:ext cx="2539090" cy="1739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CF221-4006-4D98-B602-DA235EFF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81" y="3429000"/>
            <a:ext cx="268447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A3EC-AAAC-4204-B12B-A829A04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BASIC ALU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5412658" cy="3316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task is to design a simple ALU and then implement it as hardware. An Arithmetic Logic Unit performs different functions based on the provided selector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ALU should be able to perform AND, OR, addition, and multiplication operations on two 2-bit binary inputs. It’s up to you to figure out how to implement this based on the reviewed topics.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You’ll need a 7483/74283 adder chip for your binary multiplication implementation. There is a difference, so pay close attention!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A7C3AC-6BF4-4ACA-B0C6-FC8B373E72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5372" y="1500996"/>
            <a:ext cx="3674608" cy="13980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46F4F3-B490-4CB6-9E08-E7448F6A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41" y="3040266"/>
            <a:ext cx="3462871" cy="22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89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A3EC-AAAC-4204-B12B-A829A04B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COMPLEX Multiplier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5412658" cy="3316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multiplier circuit for a 4-bit and a 4-bit input. It will be more complex than the first one you created, because now you’ll need multiple adders. In principle, however, the design is the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operations up based on the partial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NOT implement this in hardware (you don’t have enough chips), but you will demo the LogicWorks design and explain how it could work for any input size.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1AEFF4-AE05-4F71-A224-605DCF1A7068}"/>
              </a:ext>
            </a:extLst>
          </p:cNvPr>
          <p:cNvSpPr/>
          <p:nvPr/>
        </p:nvSpPr>
        <p:spPr>
          <a:xfrm>
            <a:off x="6918385" y="2384323"/>
            <a:ext cx="3683479" cy="221698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TAs are under 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strict instructions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accent2"/>
                </a:solidFill>
              </a:rPr>
              <a:t>to 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NOT</a:t>
            </a:r>
            <a:r>
              <a:rPr lang="en-US" sz="2000" b="1" dirty="0">
                <a:solidFill>
                  <a:schemeClr val="accent2"/>
                </a:solidFill>
              </a:rPr>
              <a:t> draw the schematic to students. Guidance is allowed, but providing the answer is not.</a:t>
            </a:r>
          </a:p>
        </p:txBody>
      </p:sp>
    </p:spTree>
    <p:extLst>
      <p:ext uri="{BB962C8B-B14F-4D97-AF65-F5344CB8AC3E}">
        <p14:creationId xmlns:p14="http://schemas.microsoft.com/office/powerpoint/2010/main" val="240551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C3F7F-5802-4D54-8456-B9719EB4E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325" y="2216989"/>
            <a:ext cx="3919807" cy="399331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Next, you will have to figure out how to wire an ALU for two sets of 4-bit inputs. You do not need to implement anything. This is part of your report. Assume that the AND, OR, addition, and multiplication subcircuits have been designed for you.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Your responsibility is to figure out how to wire the output to multiplexors. Note that max output size is 8 bits.</a:t>
            </a:r>
          </a:p>
          <a:p>
            <a:pPr marL="28575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/>
              <a:t>74_157</a:t>
            </a:r>
            <a:r>
              <a:rPr lang="en-US" sz="1400" dirty="0"/>
              <a:t> on this diagram is a different kind of multiplexor called quad 2-1 MUX. It takes two sets of 4-bit inputs and outputs only one set based on the SEL input.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D5C98-9D53-41CD-B706-02018027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59" y="655297"/>
            <a:ext cx="5981031" cy="554740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59103E3-9673-46EA-A34A-4B43C987FC77}"/>
              </a:ext>
            </a:extLst>
          </p:cNvPr>
          <p:cNvSpPr txBox="1">
            <a:spLocks/>
          </p:cNvSpPr>
          <p:nvPr/>
        </p:nvSpPr>
        <p:spPr>
          <a:xfrm>
            <a:off x="683342" y="1066801"/>
            <a:ext cx="4103431" cy="9000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3: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Complex Multiplexors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64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3" y="1066800"/>
            <a:ext cx="3340018" cy="1317523"/>
          </a:xfrm>
        </p:spPr>
        <p:txBody>
          <a:bodyPr/>
          <a:lstStyle/>
          <a:p>
            <a:r>
              <a:rPr lang="en-US" dirty="0"/>
              <a:t>Other notes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AND report information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0" y="1531620"/>
            <a:ext cx="7027250" cy="43453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This is a highly </a:t>
            </a:r>
            <a:r>
              <a:rPr lang="en-US" sz="1800" b="1" dirty="0"/>
              <a:t>conceptual</a:t>
            </a:r>
            <a:r>
              <a:rPr lang="en-US" sz="1800" dirty="0"/>
              <a:t> lab. You only need to demo the hardware for part 1 and the software in part 2. Be sure to set aside sufficient time for the report proper.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Demos and reports for this lab due next Thursday/Friday.</a:t>
            </a:r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20A36AE7-CF5E-4892-B8E4-5B929462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343" y="2384323"/>
            <a:ext cx="1602657" cy="16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3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1474</TotalTime>
  <Words>690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Calisto MT</vt:lpstr>
      <vt:lpstr>Cambria Math</vt:lpstr>
      <vt:lpstr>Courier New</vt:lpstr>
      <vt:lpstr>Univers Condensed</vt:lpstr>
      <vt:lpstr>ChronicleVTI</vt:lpstr>
      <vt:lpstr>Lab 6: Multiplexors and ALUs</vt:lpstr>
      <vt:lpstr>Introduction: overview</vt:lpstr>
      <vt:lpstr>review: Multiplexors</vt:lpstr>
      <vt:lpstr>review: Multiplication</vt:lpstr>
      <vt:lpstr>Part 1: BASIC ALU</vt:lpstr>
      <vt:lpstr>Part 2: COMPLEX Multiplier</vt:lpstr>
      <vt:lpstr>PowerPoint Presentation</vt:lpstr>
      <vt:lpstr>Other notes AND report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2310 – Hardware 3</dc:title>
  <dc:creator>Connor Rickermann</dc:creator>
  <cp:lastModifiedBy>Phoenix Cardwell</cp:lastModifiedBy>
  <cp:revision>6</cp:revision>
  <dcterms:created xsi:type="dcterms:W3CDTF">2021-10-08T12:26:57Z</dcterms:created>
  <dcterms:modified xsi:type="dcterms:W3CDTF">2024-10-02T04:09:49Z</dcterms:modified>
</cp:coreProperties>
</file>